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1551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2023-03-31T11:13:54Z</dcterms:modified>
  <cp:revision>15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